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3"/>
  </p:notesMasterIdLst>
  <p:handoutMasterIdLst>
    <p:handoutMasterId r:id="rId114"/>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405" r:id="rId18"/>
    <p:sldId id="393" r:id="rId19"/>
    <p:sldId id="394" r:id="rId20"/>
    <p:sldId id="408" r:id="rId21"/>
    <p:sldId id="390" r:id="rId22"/>
    <p:sldId id="260" r:id="rId23"/>
    <p:sldId id="321" r:id="rId24"/>
    <p:sldId id="261" r:id="rId25"/>
    <p:sldId id="262" r:id="rId26"/>
    <p:sldId id="264" r:id="rId27"/>
    <p:sldId id="265" r:id="rId28"/>
    <p:sldId id="320" r:id="rId29"/>
    <p:sldId id="268" r:id="rId30"/>
    <p:sldId id="703" r:id="rId31"/>
    <p:sldId id="707" r:id="rId32"/>
    <p:sldId id="322" r:id="rId33"/>
    <p:sldId id="323" r:id="rId34"/>
    <p:sldId id="324" r:id="rId35"/>
    <p:sldId id="325" r:id="rId36"/>
    <p:sldId id="326" r:id="rId37"/>
    <p:sldId id="327" r:id="rId38"/>
    <p:sldId id="329" r:id="rId39"/>
    <p:sldId id="328" r:id="rId40"/>
    <p:sldId id="330" r:id="rId41"/>
    <p:sldId id="331" r:id="rId42"/>
    <p:sldId id="704" r:id="rId43"/>
    <p:sldId id="345" r:id="rId44"/>
    <p:sldId id="701" r:id="rId45"/>
    <p:sldId id="272" r:id="rId46"/>
    <p:sldId id="273" r:id="rId47"/>
    <p:sldId id="274" r:id="rId48"/>
    <p:sldId id="716" r:id="rId49"/>
    <p:sldId id="275" r:id="rId50"/>
    <p:sldId id="276" r:id="rId51"/>
    <p:sldId id="277" r:id="rId52"/>
    <p:sldId id="395" r:id="rId53"/>
    <p:sldId id="278" r:id="rId54"/>
    <p:sldId id="385" r:id="rId55"/>
    <p:sldId id="709" r:id="rId56"/>
    <p:sldId id="711" r:id="rId57"/>
    <p:sldId id="714" r:id="rId58"/>
    <p:sldId id="712" r:id="rId59"/>
    <p:sldId id="715" r:id="rId60"/>
    <p:sldId id="713" r:id="rId61"/>
    <p:sldId id="706" r:id="rId62"/>
    <p:sldId id="708" r:id="rId63"/>
    <p:sldId id="396" r:id="rId64"/>
    <p:sldId id="349" r:id="rId65"/>
    <p:sldId id="697" r:id="rId66"/>
    <p:sldId id="399" r:id="rId67"/>
    <p:sldId id="717" r:id="rId68"/>
    <p:sldId id="318" r:id="rId69"/>
    <p:sldId id="346" r:id="rId70"/>
    <p:sldId id="403" r:id="rId71"/>
    <p:sldId id="347" r:id="rId72"/>
    <p:sldId id="348" r:id="rId73"/>
    <p:sldId id="698" r:id="rId74"/>
    <p:sldId id="350" r:id="rId75"/>
    <p:sldId id="351" r:id="rId76"/>
    <p:sldId id="352" r:id="rId77"/>
    <p:sldId id="353" r:id="rId78"/>
    <p:sldId id="354" r:id="rId79"/>
    <p:sldId id="355" r:id="rId80"/>
    <p:sldId id="370" r:id="rId81"/>
    <p:sldId id="314" r:id="rId82"/>
    <p:sldId id="402" r:id="rId83"/>
    <p:sldId id="333" r:id="rId84"/>
    <p:sldId id="334" r:id="rId85"/>
    <p:sldId id="335" r:id="rId86"/>
    <p:sldId id="336" r:id="rId87"/>
    <p:sldId id="337" r:id="rId88"/>
    <p:sldId id="338" r:id="rId89"/>
    <p:sldId id="339" r:id="rId90"/>
    <p:sldId id="340" r:id="rId91"/>
    <p:sldId id="341" r:id="rId92"/>
    <p:sldId id="342" r:id="rId93"/>
    <p:sldId id="343" r:id="rId94"/>
    <p:sldId id="315" r:id="rId95"/>
    <p:sldId id="344" r:id="rId96"/>
    <p:sldId id="316"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700" r:id="rId112"/>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 id="717"/>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85" autoAdjust="0"/>
    <p:restoredTop sz="94959" autoAdjust="0"/>
  </p:normalViewPr>
  <p:slideViewPr>
    <p:cSldViewPr snapToGrid="0">
      <p:cViewPr varScale="1">
        <p:scale>
          <a:sx n="63" d="100"/>
          <a:sy n="63" d="100"/>
        </p:scale>
        <p:origin x="1152" y="3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C98418F4-F3A8-446B-8654-1D5CDEBD94FD}"/>
    <pc:docChg chg="custSel addSld modSld addSection delSection modSection">
      <pc:chgData name="Froduald Kabanza" userId="edf393d0-642b-4b9e-8c75-f62133241689" providerId="ADAL" clId="{C98418F4-F3A8-446B-8654-1D5CDEBD94FD}" dt="2023-02-09T12:35:04.821" v="162" actId="729"/>
      <pc:docMkLst>
        <pc:docMk/>
      </pc:docMkLst>
      <pc:sldChg chg="mod modShow">
        <pc:chgData name="Froduald Kabanza" userId="edf393d0-642b-4b9e-8c75-f62133241689" providerId="ADAL" clId="{C98418F4-F3A8-446B-8654-1D5CDEBD94FD}" dt="2023-02-09T12:29:39.295" v="156" actId="729"/>
        <pc:sldMkLst>
          <pc:docMk/>
          <pc:sldMk cId="0" sldId="262"/>
        </pc:sldMkLst>
      </pc:sldChg>
      <pc:sldChg chg="mod modShow">
        <pc:chgData name="Froduald Kabanza" userId="edf393d0-642b-4b9e-8c75-f62133241689" providerId="ADAL" clId="{C98418F4-F3A8-446B-8654-1D5CDEBD94FD}" dt="2023-02-09T12:35:04.821" v="162" actId="729"/>
        <pc:sldMkLst>
          <pc:docMk/>
          <pc:sldMk cId="0" sldId="268"/>
        </pc:sldMkLst>
      </pc:sldChg>
      <pc:sldChg chg="mod modShow">
        <pc:chgData name="Froduald Kabanza" userId="edf393d0-642b-4b9e-8c75-f62133241689" providerId="ADAL" clId="{C98418F4-F3A8-446B-8654-1D5CDEBD94FD}" dt="2023-02-09T12:31:55.761" v="157" actId="729"/>
        <pc:sldMkLst>
          <pc:docMk/>
          <pc:sldMk cId="0" sldId="272"/>
        </pc:sldMkLst>
      </pc:sldChg>
      <pc:sldChg chg="mod modShow">
        <pc:chgData name="Froduald Kabanza" userId="edf393d0-642b-4b9e-8c75-f62133241689" providerId="ADAL" clId="{C98418F4-F3A8-446B-8654-1D5CDEBD94FD}" dt="2023-02-09T12:31:55.761" v="157" actId="729"/>
        <pc:sldMkLst>
          <pc:docMk/>
          <pc:sldMk cId="0" sldId="273"/>
        </pc:sldMkLst>
      </pc:sldChg>
      <pc:sldChg chg="mod modShow">
        <pc:chgData name="Froduald Kabanza" userId="edf393d0-642b-4b9e-8c75-f62133241689" providerId="ADAL" clId="{C98418F4-F3A8-446B-8654-1D5CDEBD94FD}" dt="2023-02-09T12:31:55.761" v="157" actId="729"/>
        <pc:sldMkLst>
          <pc:docMk/>
          <pc:sldMk cId="0" sldId="275"/>
        </pc:sldMkLst>
      </pc:sldChg>
      <pc:sldChg chg="mod modShow">
        <pc:chgData name="Froduald Kabanza" userId="edf393d0-642b-4b9e-8c75-f62133241689" providerId="ADAL" clId="{C98418F4-F3A8-446B-8654-1D5CDEBD94FD}" dt="2023-02-09T12:31:55.761" v="157" actId="729"/>
        <pc:sldMkLst>
          <pc:docMk/>
          <pc:sldMk cId="0" sldId="276"/>
        </pc:sldMkLst>
      </pc:sldChg>
      <pc:sldChg chg="mod modShow">
        <pc:chgData name="Froduald Kabanza" userId="edf393d0-642b-4b9e-8c75-f62133241689" providerId="ADAL" clId="{C98418F4-F3A8-446B-8654-1D5CDEBD94FD}" dt="2023-02-09T12:31:55.761" v="157" actId="729"/>
        <pc:sldMkLst>
          <pc:docMk/>
          <pc:sldMk cId="0" sldId="277"/>
        </pc:sldMkLst>
      </pc:sldChg>
      <pc:sldChg chg="modSp mod modShow">
        <pc:chgData name="Froduald Kabanza" userId="edf393d0-642b-4b9e-8c75-f62133241689" providerId="ADAL" clId="{C98418F4-F3A8-446B-8654-1D5CDEBD94FD}" dt="2023-02-09T12:31:55.761" v="157" actId="729"/>
        <pc:sldMkLst>
          <pc:docMk/>
          <pc:sldMk cId="0" sldId="278"/>
        </pc:sldMkLst>
        <pc:spChg chg="mod">
          <ac:chgData name="Froduald Kabanza" userId="edf393d0-642b-4b9e-8c75-f62133241689" providerId="ADAL" clId="{C98418F4-F3A8-446B-8654-1D5CDEBD94FD}" dt="2023-02-02T02:55:29.316" v="50" actId="20577"/>
          <ac:spMkLst>
            <pc:docMk/>
            <pc:sldMk cId="0" sldId="278"/>
            <ac:spMk id="183299" creationId="{00000000-0000-0000-0000-000000000000}"/>
          </ac:spMkLst>
        </pc:spChg>
      </pc:sldChg>
      <pc:sldChg chg="modSp mod">
        <pc:chgData name="Froduald Kabanza" userId="edf393d0-642b-4b9e-8c75-f62133241689" providerId="ADAL" clId="{C98418F4-F3A8-446B-8654-1D5CDEBD94FD}" dt="2023-02-02T03:14:29.855" v="155" actId="20577"/>
        <pc:sldMkLst>
          <pc:docMk/>
          <pc:sldMk cId="154423500" sldId="332"/>
        </pc:sldMkLst>
        <pc:spChg chg="mod">
          <ac:chgData name="Froduald Kabanza" userId="edf393d0-642b-4b9e-8c75-f62133241689" providerId="ADAL" clId="{C98418F4-F3A8-446B-8654-1D5CDEBD94FD}" dt="2023-02-02T02:43:32.816" v="0" actId="20577"/>
          <ac:spMkLst>
            <pc:docMk/>
            <pc:sldMk cId="154423500" sldId="332"/>
            <ac:spMk id="6" creationId="{50B0FB34-D872-45C2-9416-85ECF442F569}"/>
          </ac:spMkLst>
        </pc:spChg>
        <pc:spChg chg="mod">
          <ac:chgData name="Froduald Kabanza" userId="edf393d0-642b-4b9e-8c75-f62133241689" providerId="ADAL" clId="{C98418F4-F3A8-446B-8654-1D5CDEBD94FD}" dt="2023-02-02T03:14:29.855" v="155" actId="20577"/>
          <ac:spMkLst>
            <pc:docMk/>
            <pc:sldMk cId="154423500" sldId="332"/>
            <ac:spMk id="7" creationId="{9D9D7E22-6E14-4E34-957C-A91469454C2C}"/>
          </ac:spMkLst>
        </pc:spChg>
      </pc:sldChg>
      <pc:sldChg chg="modSp mod">
        <pc:chgData name="Froduald Kabanza" userId="edf393d0-642b-4b9e-8c75-f62133241689" providerId="ADAL" clId="{C98418F4-F3A8-446B-8654-1D5CDEBD94FD}" dt="2023-02-02T02:54:05.223" v="17" actId="1076"/>
        <pc:sldMkLst>
          <pc:docMk/>
          <pc:sldMk cId="0" sldId="345"/>
        </pc:sldMkLst>
        <pc:graphicFrameChg chg="mod">
          <ac:chgData name="Froduald Kabanza" userId="edf393d0-642b-4b9e-8c75-f62133241689" providerId="ADAL" clId="{C98418F4-F3A8-446B-8654-1D5CDEBD94FD}" dt="2023-02-02T02:54:05.223" v="17" actId="1076"/>
          <ac:graphicFrameMkLst>
            <pc:docMk/>
            <pc:sldMk cId="0" sldId="345"/>
            <ac:graphicFrameMk id="4" creationId="{5771B1C3-1077-4FC8-BD0A-79F37D737CA7}"/>
          </ac:graphicFrameMkLst>
        </pc:graphicFrameChg>
      </pc:sldChg>
      <pc:sldChg chg="modSp">
        <pc:chgData name="Froduald Kabanza" userId="edf393d0-642b-4b9e-8c75-f62133241689" providerId="ADAL" clId="{C98418F4-F3A8-446B-8654-1D5CDEBD94FD}" dt="2023-02-02T02:56:54.126" v="52" actId="20577"/>
        <pc:sldMkLst>
          <pc:docMk/>
          <pc:sldMk cId="0" sldId="385"/>
        </pc:sldMkLst>
        <pc:spChg chg="mod">
          <ac:chgData name="Froduald Kabanza" userId="edf393d0-642b-4b9e-8c75-f62133241689" providerId="ADAL" clId="{C98418F4-F3A8-446B-8654-1D5CDEBD94FD}" dt="2023-02-02T02:56:54.126" v="52" actId="20577"/>
          <ac:spMkLst>
            <pc:docMk/>
            <pc:sldMk cId="0" sldId="385"/>
            <ac:spMk id="87043" creationId="{00000000-0000-0000-0000-000000000000}"/>
          </ac:spMkLst>
        </pc:spChg>
      </pc:sldChg>
      <pc:sldChg chg="mod modShow">
        <pc:chgData name="Froduald Kabanza" userId="edf393d0-642b-4b9e-8c75-f62133241689" providerId="ADAL" clId="{C98418F4-F3A8-446B-8654-1D5CDEBD94FD}" dt="2023-02-09T12:34:02.465" v="161" actId="729"/>
        <pc:sldMkLst>
          <pc:docMk/>
          <pc:sldMk cId="0" sldId="387"/>
        </pc:sldMkLst>
      </pc:sldChg>
      <pc:sldChg chg="mod modShow">
        <pc:chgData name="Froduald Kabanza" userId="edf393d0-642b-4b9e-8c75-f62133241689" providerId="ADAL" clId="{C98418F4-F3A8-446B-8654-1D5CDEBD94FD}" dt="2023-02-09T12:31:55.761" v="157" actId="729"/>
        <pc:sldMkLst>
          <pc:docMk/>
          <pc:sldMk cId="0" sldId="395"/>
        </pc:sldMkLst>
      </pc:sldChg>
      <pc:sldChg chg="delSp mod">
        <pc:chgData name="Froduald Kabanza" userId="edf393d0-642b-4b9e-8c75-f62133241689" providerId="ADAL" clId="{C98418F4-F3A8-446B-8654-1D5CDEBD94FD}" dt="2023-02-02T02:53:23.960" v="15" actId="478"/>
        <pc:sldMkLst>
          <pc:docMk/>
          <pc:sldMk cId="0" sldId="701"/>
        </pc:sldMkLst>
        <pc:graphicFrameChg chg="del">
          <ac:chgData name="Froduald Kabanza" userId="edf393d0-642b-4b9e-8c75-f62133241689" providerId="ADAL" clId="{C98418F4-F3A8-446B-8654-1D5CDEBD94FD}" dt="2023-02-02T02:53:23.960" v="15" actId="478"/>
          <ac:graphicFrameMkLst>
            <pc:docMk/>
            <pc:sldMk cId="0" sldId="701"/>
            <ac:graphicFrameMk id="3" creationId="{984F034A-7DEE-4183-A497-71B609716185}"/>
          </ac:graphicFrameMkLst>
        </pc:graphicFrameChg>
      </pc:sldChg>
      <pc:sldChg chg="modSp mod">
        <pc:chgData name="Froduald Kabanza" userId="edf393d0-642b-4b9e-8c75-f62133241689" providerId="ADAL" clId="{C98418F4-F3A8-446B-8654-1D5CDEBD94FD}" dt="2023-02-02T02:50:05.297" v="12" actId="1076"/>
        <pc:sldMkLst>
          <pc:docMk/>
          <pc:sldMk cId="0" sldId="703"/>
        </pc:sldMkLst>
        <pc:graphicFrameChg chg="mod">
          <ac:chgData name="Froduald Kabanza" userId="edf393d0-642b-4b9e-8c75-f62133241689" providerId="ADAL" clId="{C98418F4-F3A8-446B-8654-1D5CDEBD94FD}" dt="2023-02-02T02:50:05.297" v="12" actId="1076"/>
          <ac:graphicFrameMkLst>
            <pc:docMk/>
            <pc:sldMk cId="0" sldId="703"/>
            <ac:graphicFrameMk id="3" creationId="{462232F2-0FC0-4DB2-B27A-335EB5E9F57A}"/>
          </ac:graphicFrameMkLst>
        </pc:graphicFrameChg>
      </pc:sldChg>
      <pc:sldChg chg="delSp modSp mod delAnim">
        <pc:chgData name="Froduald Kabanza" userId="edf393d0-642b-4b9e-8c75-f62133241689" providerId="ADAL" clId="{C98418F4-F3A8-446B-8654-1D5CDEBD94FD}" dt="2023-02-02T02:51:14.770" v="14" actId="478"/>
        <pc:sldMkLst>
          <pc:docMk/>
          <pc:sldMk cId="3429968907" sldId="707"/>
        </pc:sldMkLst>
        <pc:graphicFrameChg chg="del mod">
          <ac:chgData name="Froduald Kabanza" userId="edf393d0-642b-4b9e-8c75-f62133241689" providerId="ADAL" clId="{C98418F4-F3A8-446B-8654-1D5CDEBD94FD}" dt="2023-02-02T02:51:14.770" v="14" actId="478"/>
          <ac:graphicFrameMkLst>
            <pc:docMk/>
            <pc:sldMk cId="3429968907" sldId="707"/>
            <ac:graphicFrameMk id="19" creationId="{3E19CD21-6ADC-4AC0-BE23-E70E9283C29A}"/>
          </ac:graphicFrameMkLst>
        </pc:graphicFrameChg>
      </pc:sldChg>
      <pc:sldChg chg="modSp mod modShow">
        <pc:chgData name="Froduald Kabanza" userId="edf393d0-642b-4b9e-8c75-f62133241689" providerId="ADAL" clId="{C98418F4-F3A8-446B-8654-1D5CDEBD94FD}" dt="2023-02-09T12:32:42.478" v="159" actId="729"/>
        <pc:sldMkLst>
          <pc:docMk/>
          <pc:sldMk cId="3050930556" sldId="708"/>
        </pc:sldMkLst>
        <pc:spChg chg="mod">
          <ac:chgData name="Froduald Kabanza" userId="edf393d0-642b-4b9e-8c75-f62133241689" providerId="ADAL" clId="{C98418F4-F3A8-446B-8654-1D5CDEBD94FD}" dt="2023-02-02T03:07:53.485" v="151" actId="20577"/>
          <ac:spMkLst>
            <pc:docMk/>
            <pc:sldMk cId="3050930556" sldId="708"/>
            <ac:spMk id="87043" creationId="{00000000-0000-0000-0000-000000000000}"/>
          </ac:spMkLst>
        </pc:spChg>
      </pc:sldChg>
      <pc:sldChg chg="modSp">
        <pc:chgData name="Froduald Kabanza" userId="edf393d0-642b-4b9e-8c75-f62133241689" providerId="ADAL" clId="{C98418F4-F3A8-446B-8654-1D5CDEBD94FD}" dt="2023-02-02T03:05:33.917" v="71" actId="20577"/>
        <pc:sldMkLst>
          <pc:docMk/>
          <pc:sldMk cId="3289469900" sldId="709"/>
        </pc:sldMkLst>
        <pc:spChg chg="mod">
          <ac:chgData name="Froduald Kabanza" userId="edf393d0-642b-4b9e-8c75-f62133241689" providerId="ADAL" clId="{C98418F4-F3A8-446B-8654-1D5CDEBD94FD}" dt="2023-02-02T03:05:33.917" v="71" actId="20577"/>
          <ac:spMkLst>
            <pc:docMk/>
            <pc:sldMk cId="3289469900" sldId="709"/>
            <ac:spMk id="87043"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1416502319" sldId="712"/>
        </pc:sldMkLst>
      </pc:sldChg>
      <pc:sldChg chg="mod modShow">
        <pc:chgData name="Froduald Kabanza" userId="edf393d0-642b-4b9e-8c75-f62133241689" providerId="ADAL" clId="{C98418F4-F3A8-446B-8654-1D5CDEBD94FD}" dt="2023-02-09T12:32:34.478" v="158" actId="729"/>
        <pc:sldMkLst>
          <pc:docMk/>
          <pc:sldMk cId="357249560" sldId="713"/>
        </pc:sldMkLst>
      </pc:sldChg>
      <pc:sldChg chg="modSp mod modShow">
        <pc:chgData name="Froduald Kabanza" userId="edf393d0-642b-4b9e-8c75-f62133241689" providerId="ADAL" clId="{C98418F4-F3A8-446B-8654-1D5CDEBD94FD}" dt="2023-02-09T12:32:34.478" v="158" actId="729"/>
        <pc:sldMkLst>
          <pc:docMk/>
          <pc:sldMk cId="2201857414" sldId="714"/>
        </pc:sldMkLst>
        <pc:spChg chg="mod">
          <ac:chgData name="Froduald Kabanza" userId="edf393d0-642b-4b9e-8c75-f62133241689" providerId="ADAL" clId="{C98418F4-F3A8-446B-8654-1D5CDEBD94FD}" dt="2023-02-02T03:08:40.070" v="153" actId="20577"/>
          <ac:spMkLst>
            <pc:docMk/>
            <pc:sldMk cId="2201857414" sldId="714"/>
            <ac:spMk id="87042"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2074640708" sldId="715"/>
        </pc:sldMkLst>
      </pc:sldChg>
      <pc:sldChg chg="mod modShow">
        <pc:chgData name="Froduald Kabanza" userId="edf393d0-642b-4b9e-8c75-f62133241689" providerId="ADAL" clId="{C98418F4-F3A8-446B-8654-1D5CDEBD94FD}" dt="2023-02-09T12:31:55.761" v="157" actId="729"/>
        <pc:sldMkLst>
          <pc:docMk/>
          <pc:sldMk cId="2797320359" sldId="716"/>
        </pc:sldMkLst>
      </pc:sldChg>
      <pc:sldChg chg="delSp modSp new mod">
        <pc:chgData name="Froduald Kabanza" userId="edf393d0-642b-4b9e-8c75-f62133241689" providerId="ADAL" clId="{C98418F4-F3A8-446B-8654-1D5CDEBD94FD}" dt="2023-02-02T03:07:22.308" v="141" actId="20577"/>
        <pc:sldMkLst>
          <pc:docMk/>
          <pc:sldMk cId="1323970155" sldId="717"/>
        </pc:sldMkLst>
        <pc:spChg chg="mod">
          <ac:chgData name="Froduald Kabanza" userId="edf393d0-642b-4b9e-8c75-f62133241689" providerId="ADAL" clId="{C98418F4-F3A8-446B-8654-1D5CDEBD94FD}" dt="2023-02-02T03:07:22.308" v="141" actId="20577"/>
          <ac:spMkLst>
            <pc:docMk/>
            <pc:sldMk cId="1323970155" sldId="717"/>
            <ac:spMk id="2" creationId="{6B6E3A7A-660F-D77A-5112-45457B37AEC4}"/>
          </ac:spMkLst>
        </pc:spChg>
        <pc:spChg chg="del">
          <ac:chgData name="Froduald Kabanza" userId="edf393d0-642b-4b9e-8c75-f62133241689" providerId="ADAL" clId="{C98418F4-F3A8-446B-8654-1D5CDEBD94FD}" dt="2023-02-02T03:07:04.469" v="75" actId="478"/>
          <ac:spMkLst>
            <pc:docMk/>
            <pc:sldMk cId="1323970155" sldId="717"/>
            <ac:spMk id="3" creationId="{01084257-E654-C362-BF2D-C4BBA8D16811}"/>
          </ac:spMkLst>
        </pc:sp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25FD9952-E8C1-40A2-A196-B00F55062A58}"/>
    <pc:docChg chg="modSld">
      <pc:chgData name="Froduald Kabanza" userId="edf393d0-642b-4b9e-8c75-f62133241689" providerId="ADAL" clId="{25FD9952-E8C1-40A2-A196-B00F55062A58}" dt="2023-06-05T11:52:29.284" v="0" actId="729"/>
      <pc:docMkLst>
        <pc:docMk/>
      </pc:docMkLst>
      <pc:sldChg chg="mod modShow">
        <pc:chgData name="Froduald Kabanza" userId="edf393d0-642b-4b9e-8c75-f62133241689" providerId="ADAL" clId="{25FD9952-E8C1-40A2-A196-B00F55062A58}" dt="2023-06-05T11:52:29.284" v="0" actId="729"/>
        <pc:sldMkLst>
          <pc:docMk/>
          <pc:sldMk cId="0" sldId="387"/>
        </pc:sldMkLst>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2023-06-05</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2023-06-05</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h</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45</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58</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60</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fr-CA"/>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png"/><Relationship Id="rId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2.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1.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4.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58.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2D0FDFD-45CB-4A59-AB6B-04D6B741A4D4}" type="slidenum">
              <a:rPr lang="en-US" altLang="ko-KR" smtClean="0">
                <a:latin typeface="Calibri" pitchFamily="34" charset="0"/>
                <a:ea typeface="Gulim" pitchFamily="34" charset="-127"/>
              </a:rPr>
              <a:pPr eaLnBrk="1" hangingPunct="1"/>
              <a:t>10</a:t>
            </a:fld>
            <a:endParaRPr lang="en-US" altLang="ko-KR">
              <a:latin typeface="Calibri" pitchFamily="34" charset="0"/>
              <a:ea typeface="Gulim" pitchFamily="34" charset="-127"/>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37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9698C51-3116-46D9-B310-366C4804F2FE}" type="slidenum">
              <a:rPr lang="en-US" altLang="en-US" smtClean="0">
                <a:latin typeface="Calibri" pitchFamily="34" charset="0"/>
              </a:rPr>
              <a:pPr/>
              <a:t>100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47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231D332-0562-479A-9514-C945C017661B}" type="slidenum">
              <a:rPr lang="en-US" altLang="en-US" smtClean="0">
                <a:latin typeface="Calibri" pitchFamily="34" charset="0"/>
              </a:rPr>
              <a:pPr/>
              <a:t>101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57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5F0884-0E45-43F9-9DB0-92E50C36FB55}" type="slidenum">
              <a:rPr lang="en-US" altLang="en-US" smtClean="0">
                <a:latin typeface="Calibri" pitchFamily="34" charset="0"/>
              </a:rPr>
              <a:pPr/>
              <a:t>102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68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73A136D-BCE9-4E0A-8502-1E62E89C70FD}" type="slidenum">
              <a:rPr lang="en-US" altLang="en-US" smtClean="0">
                <a:latin typeface="Calibri" pitchFamily="34" charset="0"/>
              </a:rPr>
              <a:pPr/>
              <a:t>103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78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04B8E71-B438-49D8-8EAF-766955FB1365}" type="slidenum">
              <a:rPr lang="en-US" altLang="en-US" smtClean="0">
                <a:latin typeface="Calibri" pitchFamily="34" charset="0"/>
              </a:rPr>
              <a:pPr/>
              <a:t>104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88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3303ABB-A444-47E1-BA2C-1A6B40005692}" type="slidenum">
              <a:rPr lang="en-US" altLang="en-US" smtClean="0">
                <a:latin typeface="Calibri" pitchFamily="34" charset="0"/>
              </a:rPr>
              <a:pPr/>
              <a:t>105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98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320C795-FD70-44E7-AFDD-7BC1FC1203C6}" type="slidenum">
              <a:rPr lang="en-US" altLang="en-US" smtClean="0">
                <a:latin typeface="Calibri" pitchFamily="34" charset="0"/>
              </a:rPr>
              <a:pPr/>
              <a:t>106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09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51AD834-D4AE-4D05-A97E-9CE09F1157C2}" type="slidenum">
              <a:rPr lang="en-US" altLang="en-US" smtClean="0">
                <a:latin typeface="Calibri" pitchFamily="34" charset="0"/>
              </a:rPr>
              <a:pPr/>
              <a:t>107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35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3E5C70A-044E-4665-9EBE-B15A19CA970E}" type="slidenum">
              <a:rPr lang="en-US" altLang="en-US" smtClean="0">
                <a:latin typeface="Calibri" pitchFamily="34" charset="0"/>
              </a:rPr>
              <a:pPr/>
              <a:t>108</a:t>
            </a:fld>
            <a:endParaRPr lang="en-US" altLang="en-US">
              <a:latin typeface="Calibr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11</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12</a:t>
            </a:fld>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3974"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60F5C96-7444-4B86-A40B-7991F6758A07}" type="slidenum">
              <a:rPr lang="en-US" altLang="en-US" smtClean="0">
                <a:latin typeface="Calibri" pitchFamily="34" charset="0"/>
              </a:rPr>
              <a:pPr/>
              <a:t>15</a:t>
            </a:fld>
            <a:endParaRPr lang="en-US"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 0.117</a:t>
                </a:r>
                <a:endParaRPr lang="fr-CA" altLang="en-US" sz="2000" i="1" dirty="0">
                  <a:solidFill>
                    <a:srgbClr val="000000"/>
                  </a:solidFill>
                  <a:latin typeface="Calibri" pitchFamily="34" charset="0"/>
                </a:endParaRPr>
              </a:p>
            </p:txBody>
          </p:sp>
        </mc:Choice>
        <mc:Fallback xmlns="">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4998"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6BE8CC0-4140-4B93-87E3-CF4449D7F25B}" type="slidenum">
              <a:rPr lang="en-US" altLang="en-US" smtClean="0">
                <a:latin typeface="Calibri" pitchFamily="34" charset="0"/>
              </a:rPr>
              <a:pPr/>
              <a:t>16</a:t>
            </a:fld>
            <a:endParaRPr lang="en-US"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h</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17</a:t>
            </a:fld>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53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F7948E-4B2A-46CB-A72D-CA973F821D72}" type="slidenum">
              <a:rPr lang="en-US" altLang="en-US" smtClean="0">
                <a:latin typeface="Calibri" pitchFamily="34" charset="0"/>
              </a:rPr>
              <a:pPr/>
              <a:t>18</a:t>
            </a:fld>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63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FEE322-9C5A-4CE0-91E5-0C2443C12743}" type="slidenum">
              <a:rPr lang="en-US" altLang="en-US" smtClean="0">
                <a:latin typeface="Calibri" pitchFamily="34" charset="0"/>
              </a:rPr>
              <a:pPr/>
              <a:t>19</a:t>
            </a:fld>
            <a:endParaRPr lang="en-US" altLang="en-US">
              <a:latin typeface="Calibri"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atin typeface="Calibri" pitchFamily="34" charset="0"/>
              </a:rPr>
              <a:t>IFT615</a:t>
            </a:r>
            <a:endParaRPr lang="en-US">
              <a:latin typeface="Calibri" pitchFamily="34" charset="0"/>
            </a:endParaRP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Froduald Kabanza</a:t>
            </a:r>
            <a:endParaRPr lang="en-US">
              <a:latin typeface="Calibri" pitchFamily="34" charset="0"/>
            </a:endParaRPr>
          </a:p>
        </p:txBody>
      </p:sp>
      <p:sp>
        <p:nvSpPr>
          <p:cNvPr id="51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41FFC3D-1BCD-4C52-B4A3-1FE48148CD8D}" type="slidenum">
              <a:rPr lang="en-US" smtClean="0">
                <a:latin typeface="Calibri" pitchFamily="34" charset="0"/>
              </a:rPr>
              <a:pPr/>
              <a:t>2</a:t>
            </a:fld>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741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18DF23-C263-4930-B184-F252600F954C}" type="slidenum">
              <a:rPr lang="en-US" altLang="en-US" smtClean="0">
                <a:latin typeface="Calibri" pitchFamily="34" charset="0"/>
              </a:rPr>
              <a:pPr/>
              <a:t>20</a:t>
            </a:fld>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9461"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8ADAC6E-CC42-491F-9EA6-AC610A4E45A5}" type="slidenum">
              <a:rPr lang="en-US" altLang="en-US" smtClean="0">
                <a:latin typeface="Calibri" pitchFamily="34" charset="0"/>
              </a:rPr>
              <a:pPr/>
              <a:t>21</a:t>
            </a:fld>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84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0EA5937-003E-44C7-B60B-FAD5AADB8A90}" type="slidenum">
              <a:rPr lang="en-US" altLang="en-US" smtClean="0">
                <a:latin typeface="Calibri" pitchFamily="34" charset="0"/>
              </a:rPr>
              <a:pPr/>
              <a:t>22</a:t>
            </a:fld>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04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2272171-CEA6-489C-9E20-E833CCE5F02B}" type="slidenum">
              <a:rPr lang="en-US" altLang="en-US" smtClean="0">
                <a:latin typeface="Calibri" pitchFamily="34" charset="0"/>
              </a:rPr>
              <a:pPr/>
              <a:t>23</a:t>
            </a:fld>
            <a:endParaRPr lang="en-US" altLang="en-US">
              <a:latin typeface="Calibri"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1509"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C3E09F9-36CF-48B9-B805-1256D2332056}" type="slidenum">
              <a:rPr lang="en-US" altLang="en-US" smtClean="0">
                <a:latin typeface="Calibri" pitchFamily="34" charset="0"/>
              </a:rPr>
              <a:pPr/>
              <a:t>24</a:t>
            </a:fld>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4581"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0AF70D7-DA26-4470-AD58-1AD69837A296}" type="slidenum">
              <a:rPr lang="en-US" altLang="en-US" smtClean="0">
                <a:latin typeface="Calibri" pitchFamily="34" charset="0"/>
              </a:rPr>
              <a:pPr/>
              <a:t>25</a:t>
            </a:fld>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225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877BB6-8692-40EC-AD66-3C857B9579FE}" type="slidenum">
              <a:rPr lang="en-US" altLang="en-US" smtClean="0">
                <a:latin typeface="Calibri" pitchFamily="34" charset="0"/>
              </a:rPr>
              <a:pPr/>
              <a:t>26</a:t>
            </a:fld>
            <a:endParaRPr lang="en-US" altLang="en-US">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27</a:t>
            </a:fld>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2660550985"/>
                  </p:ext>
                </p:extLst>
              </p:nvPr>
            </p:nvGraphicFramePr>
            <p:xfrm>
              <a:off x="8501855" y="4668060"/>
              <a:ext cx="353822" cy="14663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353822" cy="146633"/>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4"/>
              <a:stretch>
                <a:fillRect/>
              </a:stretch>
            </p:blipFill>
            <p:spPr>
              <a:xfrm>
                <a:off x="8501855" y="4668060"/>
                <a:ext cx="353822" cy="14663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28</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76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E95AA51-F561-4992-8F5E-12DE88C48758}" type="slidenum">
              <a:rPr lang="en-US" altLang="en-US" smtClean="0">
                <a:latin typeface="Calibri" pitchFamily="34" charset="0"/>
              </a:rPr>
              <a:pPr/>
              <a:t>29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5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CD4BE1F-8A7B-47CD-8A03-3529452444C6}" type="slidenum">
              <a:rPr lang="en-US" altLang="en-US" smtClean="0">
                <a:latin typeface="Calibri" pitchFamily="34" charset="0"/>
              </a:rPr>
              <a:pPr/>
              <a:t>3</a:t>
            </a:fld>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86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FF89A4F-E415-47F8-A4F9-C593BDF7FB3C}" type="slidenum">
              <a:rPr lang="en-US" altLang="en-US" smtClean="0">
                <a:latin typeface="Calibri" pitchFamily="34" charset="0"/>
              </a:rPr>
              <a:pPr/>
              <a:t>30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97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45CC808-0483-4CD9-84CD-DBEA3703187A}" type="slidenum">
              <a:rPr lang="en-US" altLang="en-US" smtClean="0">
                <a:latin typeface="Calibri" pitchFamily="34" charset="0"/>
              </a:rPr>
              <a:pPr/>
              <a:t>31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07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D14AF68-8FE4-4D00-A1FE-9EE1A4F929CD}" type="slidenum">
              <a:rPr lang="en-US" altLang="en-US" smtClean="0">
                <a:latin typeface="Calibri" pitchFamily="34" charset="0"/>
              </a:rPr>
              <a:pPr/>
              <a:t>32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17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43219F2-F04D-453E-AE1A-5C35D7E5498F}" type="slidenum">
              <a:rPr lang="en-US" altLang="en-US" smtClean="0">
                <a:latin typeface="Calibri" pitchFamily="34" charset="0"/>
              </a:rPr>
              <a:pPr/>
              <a:t>33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27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F363DB5-2FB1-4F70-AB8E-14C440AFDCE2}" type="slidenum">
              <a:rPr lang="en-US" altLang="en-US" smtClean="0">
                <a:latin typeface="Calibri" pitchFamily="34" charset="0"/>
              </a:rPr>
              <a:pPr/>
              <a:t>34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37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B2BAFF0-9810-4951-B97D-4A1472616C0B}" type="slidenum">
              <a:rPr lang="en-US" altLang="en-US" smtClean="0">
                <a:latin typeface="Calibri" pitchFamily="34" charset="0"/>
              </a:rPr>
              <a:pPr/>
              <a:t>35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48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483A043-BD89-469E-B73D-B6E32C4683E0}" type="slidenum">
              <a:rPr lang="en-US" altLang="en-US" smtClean="0">
                <a:latin typeface="Calibri" pitchFamily="34" charset="0"/>
              </a:rPr>
              <a:pPr/>
              <a:t>36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58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D02681-180C-4656-AF89-E575747C918B}" type="slidenum">
              <a:rPr lang="en-US" altLang="en-US" smtClean="0">
                <a:latin typeface="Calibri" pitchFamily="34" charset="0"/>
              </a:rPr>
              <a:pPr/>
              <a:t>37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68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A76FF5A-1832-45CE-9BD1-D3AB5779E583}" type="slidenum">
              <a:rPr lang="en-US" altLang="en-US" smtClean="0">
                <a:latin typeface="Calibri" pitchFamily="34" charset="0"/>
              </a:rPr>
              <a:pPr/>
              <a:t>38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78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0602E3F-67A0-428E-9335-54FA8B93B867}" type="slidenum">
              <a:rPr lang="en-US" altLang="en-US" smtClean="0">
                <a:latin typeface="Calibri" pitchFamily="34" charset="0"/>
              </a:rPr>
              <a:pPr/>
              <a:t>39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a:t>
            </a:r>
            <a:r>
              <a:rPr lang="fr-CA" altLang="en-US" sz="2000" dirty="0" err="1">
                <a:latin typeface="Calibri" pitchFamily="34" charset="0"/>
              </a:rPr>
              <a:t>bayesien</a:t>
            </a:r>
            <a:r>
              <a:rPr lang="fr-CA" altLang="en-US" sz="2000" dirty="0">
                <a:latin typeface="Calibri" pitchFamily="34" charset="0"/>
              </a:rPr>
              <a:t>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4</a:t>
            </a:fld>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89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6E1066-2513-441E-A81A-C974F40248E1}" type="slidenum">
              <a:rPr lang="en-US" altLang="en-US" smtClean="0">
                <a:latin typeface="Calibri" pitchFamily="34" charset="0"/>
              </a:rPr>
              <a:pPr/>
              <a:t>40</a:t>
            </a:fld>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2130764707"/>
                  </p:ext>
                </p:extLst>
              </p:nvPr>
            </p:nvGraphicFramePr>
            <p:xfrm>
              <a:off x="8386871" y="1475821"/>
              <a:ext cx="331679" cy="248759"/>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331679" cy="2487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8386871" y="1475821"/>
                <a:ext cx="331679" cy="248759"/>
              </a:xfrm>
              <a:prstGeom prst="rect">
                <a:avLst/>
              </a:prstGeom>
              <a:ln w="3175">
                <a:solidFill>
                  <a:prstClr val="ltGray"/>
                </a:solidFill>
              </a:ln>
            </p:spPr>
          </p:pic>
        </mc:Fallback>
      </mc:AlternateContent>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 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dirty="0">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56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710AF28-5D38-41DE-B492-BF0CB6CD2773}" type="slidenum">
              <a:rPr lang="en-US" altLang="en-US" smtClean="0">
                <a:latin typeface="Calibri" pitchFamily="34" charset="0"/>
              </a:rPr>
              <a:pPr/>
              <a:t>41</a:t>
            </a:fld>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11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14EF8A8-88D6-4FF1-91A4-C1255A862C59}" type="slidenum">
              <a:rPr lang="en-US" altLang="en-US" smtClean="0">
                <a:latin typeface="Calibri" pitchFamily="34" charset="0"/>
              </a:rPr>
              <a:pPr/>
              <a:t>42</a:t>
            </a:fld>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21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650F6E-8712-457B-A03D-6C88364ED9F4}" type="slidenum">
              <a:rPr lang="en-US" altLang="en-US" smtClean="0">
                <a:latin typeface="Calibri" pitchFamily="34" charset="0"/>
              </a:rPr>
              <a:pPr/>
              <a:t>43</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31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9D2774-A755-4DE3-93C6-7F9C2FE2ECD2}" type="slidenum">
              <a:rPr lang="en-US" altLang="en-US" smtClean="0">
                <a:latin typeface="Calibri" pitchFamily="34" charset="0"/>
              </a:rPr>
              <a:pPr/>
              <a:t>44</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45</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4215"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3D8C52D-29DA-463F-A332-49A5E2B1ACE3}" type="slidenum">
              <a:rPr lang="en-US" altLang="en-US" smtClean="0">
                <a:latin typeface="Calibri" pitchFamily="34" charset="0"/>
              </a:rPr>
              <a:pPr/>
              <a:t>46</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52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22403C-CFE3-4EB9-BEFC-DB6EEEE29E6F}" type="slidenum">
              <a:rPr lang="en-US" altLang="en-US" smtClean="0">
                <a:latin typeface="Calibri" pitchFamily="34" charset="0"/>
              </a:rPr>
              <a:pPr/>
              <a:t>47</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626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1DA2C32-47E8-48F3-A6D3-494A276FED57}" type="slidenum">
              <a:rPr lang="en-US" altLang="en-US" smtClean="0">
                <a:latin typeface="Calibri" pitchFamily="34" charset="0"/>
              </a:rPr>
              <a:pPr/>
              <a:t>48</a:t>
            </a:fld>
            <a:endParaRPr lang="en-US" altLang="en-US">
              <a:latin typeface="Calibri" pitchFamily="34"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192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C714EBF-C5F8-410E-AAEE-AF5891A97DD4}" type="slidenum">
              <a:rPr lang="en-US" altLang="en-US" smtClean="0">
                <a:latin typeface="Calibri" pitchFamily="34" charset="0"/>
              </a:rPr>
              <a:pPr/>
              <a:t>49</a:t>
            </a:fld>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5</a:t>
            </a:fld>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Aujourd’hui, les HMM ont été dépassés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72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307A239-263A-4B41-81FE-3272F82389B9}" type="slidenum">
              <a:rPr lang="en-US" altLang="en-US" smtClean="0">
                <a:latin typeface="Calibri" pitchFamily="34" charset="0"/>
              </a:rPr>
              <a:pPr/>
              <a:t>50</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(estimer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51</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x</a:t>
            </a:r>
            <a:r>
              <a:rPr lang="fr-CA" altLang="ko-KR" sz="1600" i="1" baseline="-25000" dirty="0">
                <a:ea typeface="ＭＳ Ｐゴシック" pitchFamily="34" charset="-128"/>
              </a:rPr>
              <a:t>t+1</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52</a:t>
            </a:fld>
            <a:endParaRPr lang="en-US" altLang="en-US">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53</a:t>
            </a:fld>
            <a:endParaRPr lang="en-US" altLang="en-US">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err="1">
                <a:latin typeface="Arial" pitchFamily="34" charset="0"/>
                <a:ea typeface="ＭＳ Ｐゴシック" pitchFamily="34" charset="-128"/>
              </a:rPr>
              <a:t>Consistence</a:t>
            </a:r>
            <a:r>
              <a:rPr lang="fr-CA" altLang="ko-KR" dirty="0">
                <a:latin typeface="Arial" pitchFamily="34" charset="0"/>
                <a:ea typeface="ＭＳ Ｐゴシック" pitchFamily="34" charset="-128"/>
              </a:rPr>
              <a:t>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54</a:t>
            </a:fld>
            <a:endParaRPr lang="en-US" altLang="en-US">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55</a:t>
            </a:fld>
            <a:endParaRPr lang="en-US" altLang="en-US">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56</a:t>
            </a:fld>
            <a:endParaRPr lang="en-US" altLang="en-US">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’=NP</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57</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Froduald Kabanza</a:t>
            </a:r>
            <a:endParaRPr lang="fr-CA"/>
          </a:p>
        </p:txBody>
      </p:sp>
      <p:sp>
        <p:nvSpPr>
          <p:cNvPr id="6" name="Slide Number Placeholder 5">
            <a:extLst>
              <a:ext uri="{FF2B5EF4-FFF2-40B4-BE49-F238E27FC236}">
                <a16:creationId xmlns:a16="http://schemas.microsoft.com/office/drawing/2014/main" id="{041BE408-A7E1-4A65-A39B-EE71929E91A0}"/>
              </a:ext>
            </a:extLst>
          </p:cNvPr>
          <p:cNvSpPr>
            <a:spLocks noGrp="1"/>
          </p:cNvSpPr>
          <p:nvPr>
            <p:ph type="sldNum" sz="quarter" idx="12"/>
          </p:nvPr>
        </p:nvSpPr>
        <p:spPr/>
        <p:txBody>
          <a:bodyPr/>
          <a:lstStyle/>
          <a:p>
            <a:pPr>
              <a:defRPr/>
            </a:pPr>
            <a:fld id="{C05DAEF3-86EE-1147-AFD2-CF8585D7B3D9}" type="slidenum">
              <a:rPr lang="fr-CA" smtClean="0"/>
              <a:pPr>
                <a:defRPr/>
              </a:pPr>
              <a:t>58</a:t>
            </a:fld>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La méthode est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59</a:t>
            </a:fld>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127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873D75-8CB7-4F0E-B99B-EAFE9D2A2ADB}" type="slidenum">
              <a:rPr lang="en-US" altLang="en-US" smtClean="0">
                <a:latin typeface="Calibri" pitchFamily="34" charset="0"/>
              </a:rPr>
              <a:pPr/>
              <a:t>6</a:t>
            </a:fld>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83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18CDC93-7E3C-4F9F-85FC-B5E6F3D465CB}" type="slidenum">
              <a:rPr lang="en-US" altLang="en-US" smtClean="0">
                <a:latin typeface="Calibri" pitchFamily="34" charset="0"/>
              </a:rPr>
              <a:pPr/>
              <a:t>60</a:t>
            </a:fld>
            <a:endParaRPr lang="en-US" altLang="en-US">
              <a:latin typeface="Calibri"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fr-CA" sz="1400">
                <a:latin typeface="Calibri" charset="0"/>
                <a:ea typeface="ＭＳ Ｐゴシック" charset="0"/>
                <a:cs typeface="ＭＳ Ｐゴシック" charset="0"/>
              </a:rPr>
              <a:t>IFT615</a:t>
            </a: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61</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 Froduald Kabanza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62</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02406" name="Espace réservé du numéro de diapositive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9342B11-1910-48FF-BBC1-5A0449F2A42B}" type="slidenum">
              <a:rPr lang="en-US" altLang="en-US" smtClean="0">
                <a:latin typeface="Calibri" pitchFamily="34" charset="0"/>
              </a:rPr>
              <a:pPr/>
              <a:t>63</a:t>
            </a:fld>
            <a:endParaRPr lang="en-US" altLang="en-US">
              <a:latin typeface="Calibri"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A7A-660F-D77A-5112-45457B37AEC4}"/>
              </a:ext>
            </a:extLst>
          </p:cNvPr>
          <p:cNvSpPr>
            <a:spLocks noGrp="1"/>
          </p:cNvSpPr>
          <p:nvPr>
            <p:ph type="ctrTitle"/>
          </p:nvPr>
        </p:nvSpPr>
        <p:spPr/>
        <p:txBody>
          <a:bodyPr/>
          <a:lstStyle/>
          <a:p>
            <a:r>
              <a:rPr lang="en-CA" dirty="0"/>
              <a:t>LA PARTIE SUIVANTE N’EST PAS COUVERTE PAR LES EXAMENS</a:t>
            </a:r>
            <a:endParaRPr lang="en-US" dirty="0"/>
          </a:p>
        </p:txBody>
      </p:sp>
    </p:spTree>
    <p:extLst>
      <p:ext uri="{BB962C8B-B14F-4D97-AF65-F5344CB8AC3E}">
        <p14:creationId xmlns:p14="http://schemas.microsoft.com/office/powerpoint/2010/main" val="1323970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42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D62C2EB-5B82-4FBD-98C2-3D8201CB6E0A}" type="slidenum">
              <a:rPr lang="en-US" altLang="en-US" smtClean="0">
                <a:latin typeface="Calibri" pitchFamily="34" charset="0"/>
              </a:rPr>
              <a:pPr/>
              <a:t>65</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63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033AE07-0A5F-4613-820C-3F6DF8FB0DA7}" type="slidenum">
              <a:rPr lang="en-US" altLang="en-US" smtClean="0">
                <a:latin typeface="Calibri" pitchFamily="34" charset="0"/>
              </a:rPr>
              <a:pPr/>
              <a:t>68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73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2B12620-3D96-46D4-9F50-2957609BE334}" type="slidenum">
              <a:rPr lang="en-US" altLang="en-US" smtClean="0">
                <a:latin typeface="Calibri" pitchFamily="34" charset="0"/>
              </a:rPr>
              <a:pPr/>
              <a:t>69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3319"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3FC476-487A-4A54-8FF9-E252630051F7}" type="slidenum">
              <a:rPr lang="en-US" altLang="en-US" smtClean="0">
                <a:latin typeface="Calibri" pitchFamily="34" charset="0"/>
              </a:rPr>
              <a:pPr/>
              <a:t>7</a:t>
            </a:fld>
            <a:endParaRPr lang="en-US" altLang="en-US">
              <a:latin typeface="Calibri"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83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E9D4CC-775C-447F-B04C-4E5671081CBC}" type="slidenum">
              <a:rPr lang="en-US" altLang="en-US" smtClean="0">
                <a:latin typeface="Calibri" pitchFamily="34" charset="0"/>
              </a:rPr>
              <a:pPr/>
              <a:t>70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93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D6C5F9-BC2D-4B71-AAB3-9CE4DB76499D}" type="slidenum">
              <a:rPr lang="en-US" altLang="en-US" smtClean="0">
                <a:latin typeface="Calibri" pitchFamily="34" charset="0"/>
              </a:rPr>
              <a:pPr/>
              <a:t>71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04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0B8137-609A-44FB-A13D-9AC2EAF62F21}" type="slidenum">
              <a:rPr lang="en-US" altLang="en-US" smtClean="0">
                <a:latin typeface="Calibri" pitchFamily="34" charset="0"/>
              </a:rPr>
              <a:pPr/>
              <a:t>72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4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157F91E-9A3D-4D1F-96BF-0769DADC0EE7}" type="slidenum">
              <a:rPr lang="en-US" altLang="en-US" smtClean="0">
                <a:latin typeface="Calibri" pitchFamily="34" charset="0"/>
              </a:rPr>
              <a:pPr/>
              <a:t>73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24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8228E67-FF56-4723-8EFB-8ACC77CD3399}" type="slidenum">
              <a:rPr lang="en-US" altLang="en-US" smtClean="0">
                <a:latin typeface="Calibri" pitchFamily="34" charset="0"/>
              </a:rPr>
              <a:pPr/>
              <a:t>74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34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3DD21C8-2CA0-4204-955D-2A9CA6BB4827}" type="slidenum">
              <a:rPr lang="en-US" altLang="en-US" smtClean="0">
                <a:latin typeface="Calibri" pitchFamily="34" charset="0"/>
              </a:rPr>
              <a:pPr/>
              <a:t>75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45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733A688-E1BD-4E80-98D3-99344436B0B4}" type="slidenum">
              <a:rPr lang="en-US" altLang="en-US" smtClean="0">
                <a:latin typeface="Calibri" pitchFamily="34" charset="0"/>
              </a:rPr>
              <a:pPr/>
              <a:t>76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55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1DC6D74-504A-45BE-9D70-50AA5389C62F}" type="slidenum">
              <a:rPr lang="en-US" altLang="en-US" smtClean="0">
                <a:latin typeface="Calibri" pitchFamily="34" charset="0"/>
              </a:rPr>
              <a:pPr/>
              <a:t>77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99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9B937B-6751-4C69-BA9B-3FE776CAC5F6}" type="slidenum">
              <a:rPr lang="en-US" altLang="en-US" smtClean="0">
                <a:latin typeface="Calibri" pitchFamily="34" charset="0"/>
              </a:rPr>
              <a:pPr/>
              <a:t>78</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79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102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802103-D297-4C48-A28C-E2842B792235}" type="slidenum">
              <a:rPr lang="en-US" altLang="ko-KR" smtClean="0">
                <a:latin typeface="Calibri" pitchFamily="34" charset="0"/>
                <a:ea typeface="Gulim" pitchFamily="34" charset="-127"/>
              </a:rPr>
              <a:pPr eaLnBrk="1" hangingPunct="1"/>
              <a:t>8</a:t>
            </a:fld>
            <a:endParaRPr lang="en-US" altLang="ko-KR">
              <a:latin typeface="Calibri" pitchFamily="34" charset="0"/>
              <a:ea typeface="Gulim" pitchFamily="34" charset="-127"/>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19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2E12BED-C072-411F-B629-46771309336B}" type="slidenum">
              <a:rPr lang="en-US" altLang="en-US" smtClean="0">
                <a:latin typeface="Calibri" pitchFamily="34" charset="0"/>
              </a:rPr>
              <a:pPr/>
              <a:t>81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30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E51878-EFB5-46B4-BFC2-B25DD699A07D}" type="slidenum">
              <a:rPr lang="en-US" altLang="en-US" smtClean="0">
                <a:latin typeface="Calibri" pitchFamily="34" charset="0"/>
              </a:rPr>
              <a:pPr/>
              <a:t>82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40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42C767E-2B0A-46A9-8DD9-8B5BA1CDF7F4}" type="slidenum">
              <a:rPr lang="en-US" altLang="en-US" smtClean="0">
                <a:latin typeface="Calibri" pitchFamily="34" charset="0"/>
              </a:rPr>
              <a:pPr/>
              <a:t>83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50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D27A48-4410-4CEC-9291-834F59C2A83B}" type="slidenum">
              <a:rPr lang="en-US" altLang="en-US" smtClean="0">
                <a:latin typeface="Calibri" pitchFamily="34" charset="0"/>
              </a:rPr>
              <a:pPr/>
              <a:t>84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60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63F181-77D0-4ECC-9999-D977EF2ECBEB}" type="slidenum">
              <a:rPr lang="en-US" altLang="en-US" smtClean="0">
                <a:latin typeface="Calibri" pitchFamily="34" charset="0"/>
              </a:rPr>
              <a:pPr/>
              <a:t>85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71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938BD95-3927-49D6-BFB5-13C2BA5D1ED2}" type="slidenum">
              <a:rPr lang="en-US" altLang="en-US" smtClean="0">
                <a:latin typeface="Calibri" pitchFamily="34" charset="0"/>
              </a:rPr>
              <a:pPr/>
              <a:t>86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81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16106BC-2A1A-4540-82B5-BBA462395769}" type="slidenum">
              <a:rPr lang="en-US" altLang="en-US" smtClean="0">
                <a:latin typeface="Calibri" pitchFamily="34" charset="0"/>
              </a:rPr>
              <a:pPr/>
              <a:t>87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91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AC428BB-2E02-4B0F-A574-84042132FB68}" type="slidenum">
              <a:rPr lang="en-US" altLang="en-US" smtClean="0">
                <a:latin typeface="Calibri" pitchFamily="34" charset="0"/>
              </a:rPr>
              <a:pPr/>
              <a:t>88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01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BE2491A-521B-46C2-9177-A737954D156E}" type="slidenum">
              <a:rPr lang="en-US" altLang="en-US" smtClean="0">
                <a:latin typeface="Calibri" pitchFamily="34" charset="0"/>
              </a:rPr>
              <a:pPr/>
              <a:t>89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92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5C2A4A3-9E91-4127-9F92-CA1FA599E74C}" type="slidenum">
              <a:rPr lang="en-US" altLang="ko-KR" smtClean="0">
                <a:latin typeface="Calibri" pitchFamily="34" charset="0"/>
                <a:ea typeface="Gulim" pitchFamily="34" charset="-127"/>
              </a:rPr>
              <a:pPr eaLnBrk="1" hangingPunct="1"/>
              <a:t>9</a:t>
            </a:fld>
            <a:endParaRPr lang="en-US" altLang="ko-KR">
              <a:latin typeface="Calibri" pitchFamily="34" charset="0"/>
              <a:ea typeface="Gulim" pitchFamily="34" charset="-127"/>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12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9D416E-6AAA-4CFD-B0CB-C409A1A94C3C}" type="slidenum">
              <a:rPr lang="en-US" altLang="en-US" smtClean="0">
                <a:latin typeface="Calibri" pitchFamily="34" charset="0"/>
              </a:rPr>
              <a:pPr/>
              <a:t>90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22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F7148E4-6E63-4EA3-8CA7-DA1A134C9E40}" type="slidenum">
              <a:rPr lang="en-US" altLang="en-US" smtClean="0">
                <a:latin typeface="Calibri" pitchFamily="34" charset="0"/>
              </a:rPr>
              <a:pPr/>
              <a:t>91</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32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1FB49A-A6A5-4D8E-A19D-1AC714FE8AF4}" type="slidenum">
              <a:rPr lang="en-US" altLang="en-US" smtClean="0">
                <a:latin typeface="Calibri" pitchFamily="34" charset="0"/>
              </a:rPr>
              <a:pPr/>
              <a:t>92</a:t>
            </a:fld>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65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918BEF6-C7E7-48C0-A105-8E5061B82EDE}" type="slidenum">
              <a:rPr lang="en-US" altLang="en-US" smtClean="0">
                <a:latin typeface="Calibri" pitchFamily="34" charset="0"/>
              </a:rPr>
              <a:pPr/>
              <a:t>93</a:t>
            </a:fld>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75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FC1A803-E62A-4556-BC9A-4F4DBC690029}" type="slidenum">
              <a:rPr lang="en-US" altLang="en-US" smtClean="0">
                <a:latin typeface="Calibri" pitchFamily="34" charset="0"/>
              </a:rPr>
              <a:pPr/>
              <a:t>94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86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9580DBF-AFE5-4711-B0FE-0E1CC78F8428}" type="slidenum">
              <a:rPr lang="en-US" altLang="en-US" smtClean="0">
                <a:latin typeface="Calibri" pitchFamily="34" charset="0"/>
              </a:rPr>
              <a:pPr/>
              <a:t>95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96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BBB2BF-E5F8-40E7-9424-83024D8708E3}" type="slidenum">
              <a:rPr lang="en-US" altLang="en-US" smtClean="0">
                <a:latin typeface="Calibri" pitchFamily="34" charset="0"/>
              </a:rPr>
              <a:pPr/>
              <a:t>96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06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66445F4-EF9E-40EF-981B-006EC8E3B496}" type="slidenum">
              <a:rPr lang="en-US" altLang="en-US" smtClean="0">
                <a:latin typeface="Calibri" pitchFamily="34" charset="0"/>
              </a:rPr>
              <a:pPr/>
              <a:t>97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16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AD21D13-FB6E-4E47-AA9B-D33CB5C91853}" type="slidenum">
              <a:rPr lang="en-US" altLang="en-US" smtClean="0">
                <a:latin typeface="Calibri" pitchFamily="34" charset="0"/>
              </a:rPr>
              <a:pPr/>
              <a:t>98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27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8F6C9BC-0E99-4694-B38C-04B4F2455795}" type="slidenum">
              <a:rPr lang="en-US" altLang="en-US" smtClean="0">
                <a:latin typeface="Calibri" pitchFamily="34" charset="0"/>
              </a:rPr>
              <a:pPr/>
              <a:t>99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6" ma:contentTypeDescription="Crée un document." ma:contentTypeScope="" ma:versionID="adde1713dad0237bebe5b7f0a48ecfba">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34d9627e19b6e0ed2eb421ed6e1fb46a"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61983-37D0-49FC-8B65-8F077551C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11801</TotalTime>
  <Words>18311</Words>
  <Application>Microsoft Office PowerPoint</Application>
  <PresentationFormat>On-screen Show (4:3)</PresentationFormat>
  <Paragraphs>4034</Paragraphs>
  <Slides>108</Slides>
  <Notes>106</Notes>
  <HiddenSlides>17</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Narrow</vt:lpstr>
      <vt:lpstr>Calibri</vt:lpstr>
      <vt:lpstr>Cambria Math</vt:lpstr>
      <vt:lpstr>Lucida Grande</vt:lpstr>
      <vt:lpstr>Times New Roman</vt:lpstr>
      <vt:lpstr>Wingdings</vt:lpstr>
      <vt:lpstr>ift615</vt:lpstr>
      <vt:lpstr>IFT 615 – Intelligence Artificielle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Consistence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LA PARTIE SUIVANTE N’EST PAS COUVERTE PAR LES EXAMENS</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2023-06-05T11:52:41Z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